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0" d="100"/>
          <a:sy n="70" d="100"/>
        </p:scale>
        <p:origin x="-1302" y="-90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87mSmAsqOAhmRXyR8DMg114LE5RVYJyjjoAS-pt0ykVDGewlPJ4dRhPf361Zlql1gugrW6cAgJewygjoZ_XEFa_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30353"/>
            <a:ext cx="9153958" cy="6888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35730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Образовательная экскурсия по</a:t>
            </a:r>
            <a:b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</a:br>
            <a: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 г. Обоянь </a:t>
            </a:r>
            <a:b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</a:br>
            <a: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от купцов </a:t>
            </a:r>
            <a: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Чебурашкиных</a:t>
            </a:r>
            <a:r>
              <a:rPr lang="ru-RU" sz="3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 до Гагарина Курского края</a:t>
            </a:r>
            <a:endParaRPr lang="ru-RU" sz="3600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</a:endParaRPr>
          </a:p>
        </p:txBody>
      </p:sp>
      <p:pic>
        <p:nvPicPr>
          <p:cNvPr id="5" name="Рисунок 4" descr="344_500_fixedwidth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13715" y="3761656"/>
            <a:ext cx="213028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539552" y="5301208"/>
            <a:ext cx="62428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МБОУ «Обоянская СОШ № 2»</a:t>
            </a:r>
            <a:endParaRPr/>
          </a:p>
          <a:p>
            <a:pPr algn="ctr">
              <a:defRPr/>
            </a:pPr>
            <a:r>
              <a:rPr lang="ru-RU" sz="32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2025 год</a:t>
            </a:r>
            <a:endParaRPr lang="ru-RU" sz="32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МБОУ «</a:t>
            </a:r>
            <a:r>
              <a:rPr lang="ru-RU"/>
              <a:t>Обоянкая</a:t>
            </a:r>
            <a:r>
              <a:rPr lang="ru-RU"/>
              <a:t> СОШ№2»</a:t>
            </a:r>
            <a:endParaRPr lang="ru-RU"/>
          </a:p>
        </p:txBody>
      </p:sp>
      <p:pic>
        <p:nvPicPr>
          <p:cNvPr id="4" name="Содержимое 3" descr="IMG_20230523_WA0010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99592" y="1216888"/>
            <a:ext cx="7200799" cy="5400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vpnBc7-SltQbN4w32oly1a46jotEPzH0srg3ArlgHOO87SULW0_48np0b1wxzROaPFhd_Q7i_zx9IL6IiyRsFvAx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9552" y="3338838"/>
            <a:ext cx="3775442" cy="3519161"/>
          </a:xfrm>
          <a:prstGeom prst="rect">
            <a:avLst/>
          </a:prstGeom>
        </p:spPr>
      </p:pic>
      <p:pic>
        <p:nvPicPr>
          <p:cNvPr id="6" name="Содержимое 3" descr="lfduyoPo_ryuqopLyhjm0_gtQJyJKaB-0mTlR2aDCQRBsE84d8dBtqI25u4uo7UrnMd68-B2yc1rehuyrAojEOOR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27984" y="2753544"/>
            <a:ext cx="4275476" cy="4104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896" y="274638"/>
            <a:ext cx="505090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Дом купца </a:t>
            </a:r>
            <a:r>
              <a:rPr lang="ru-RU" sz="2400" b="1">
                <a:solidFill>
                  <a:srgbClr val="FF0000"/>
                </a:solidFill>
              </a:rPr>
              <a:t>Чебурашкина</a:t>
            </a:r>
            <a:r>
              <a:rPr lang="ru-RU" sz="2400" b="1">
                <a:solidFill>
                  <a:srgbClr val="FF0000"/>
                </a:solidFill>
              </a:rPr>
              <a:t>,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Дом пионеров,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ДШИ, музей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Площадь Петрова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5" name="Содержимое 3" descr="FgMrlOSHz-ZP3KeNI1EJOF_sYBdu2hLIShqPZbL2bTBNzxVfPa2FJM0QTCM26XH7XQP6qON-Ryio_V-2M-YaKfvQ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6710" y="1052736"/>
            <a:ext cx="4407290" cy="3168351"/>
          </a:xfrm>
          <a:prstGeom prst="rect">
            <a:avLst/>
          </a:prstGeom>
        </p:spPr>
      </p:pic>
      <p:pic>
        <p:nvPicPr>
          <p:cNvPr id="6" name="Рисунок 5" descr="746_500_fixedwidth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5576" y="4437112"/>
            <a:ext cx="3213616" cy="2153898"/>
          </a:xfrm>
          <a:prstGeom prst="rect">
            <a:avLst/>
          </a:prstGeom>
        </p:spPr>
      </p:pic>
      <p:pic>
        <p:nvPicPr>
          <p:cNvPr id="9" name="Содержимое 8" descr="10.jpg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0" y="980728"/>
            <a:ext cx="4673491" cy="3505119"/>
          </a:xfrm>
          <a:prstGeom prst="rect">
            <a:avLst/>
          </a:prstGeom>
        </p:spPr>
      </p:pic>
      <p:pic>
        <p:nvPicPr>
          <p:cNvPr id="10" name="Рисунок 9" descr="362386_800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16016" y="4149079"/>
            <a:ext cx="38100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ДШИ </a:t>
            </a:r>
            <a:endParaRPr lang="ru-RU"/>
          </a:p>
        </p:txBody>
      </p:sp>
      <p:pic>
        <p:nvPicPr>
          <p:cNvPr id="7" name="Рисунок 6" descr="article_image_6405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90870" y="908720"/>
            <a:ext cx="4353130" cy="2880320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5576" y="3497580"/>
            <a:ext cx="8388424" cy="3360420"/>
          </a:xfrm>
          <a:prstGeom prst="rect">
            <a:avLst/>
          </a:prstGeom>
        </p:spPr>
      </p:pic>
      <p:pic>
        <p:nvPicPr>
          <p:cNvPr id="10" name="Содержимое 9" descr="5c90cb3a5e30d_5c90c50c6353d_5c90c4f3389b6_5c90c0f874a32_5c90c0cfac0c5_5c90c0ad4ed20_5c90c06d70cee_5c90c0333274b_5c90bff65c760_5c90bf3f4cd97_73f1f103d09d5cf.jpg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539552" y="0"/>
            <a:ext cx="4161693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Смоленская церковь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Содержимое 5" descr="oboyan3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980728"/>
            <a:ext cx="8352928" cy="5565138"/>
          </a:xfrm>
          <a:prstGeom prst="rect">
            <a:avLst/>
          </a:prstGeom>
        </p:spPr>
      </p:pic>
      <p:pic>
        <p:nvPicPr>
          <p:cNvPr id="7" name="Содержимое 3" descr="TQUMey8QTEz8UxA1l4CluWaOWeC-XDOl2SN3d1o-4OXuxua1GpcTTnge6WwjUjX5xcqI6UuYa0DW3vvzvDLfK56q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389488" y="1124744"/>
            <a:ext cx="3754512" cy="250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ОГТК</a:t>
            </a:r>
            <a:endParaRPr lang="ru-RU"/>
          </a:p>
        </p:txBody>
      </p:sp>
      <p:pic>
        <p:nvPicPr>
          <p:cNvPr id="4" name="Содержимое 3" descr="syKfKpYCHCQx8KbSKtdZ2FPipq6qUV3NupaGyztt8p1v-8ZPPk8l0yrv8-8dmNU0jR9p01Ei5ovNM5qC7PRd_rV_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139952" y="1268760"/>
            <a:ext cx="4670789" cy="3024336"/>
          </a:xfrm>
          <a:prstGeom prst="rect">
            <a:avLst/>
          </a:prstGeom>
        </p:spPr>
      </p:pic>
      <p:pic>
        <p:nvPicPr>
          <p:cNvPr id="5" name="Рисунок 4" descr="img_7cc072d32d7b7e5dbb9463e9d07fd496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3429000"/>
            <a:ext cx="4716016" cy="3242261"/>
          </a:xfrm>
          <a:prstGeom prst="rect">
            <a:avLst/>
          </a:prstGeom>
        </p:spPr>
      </p:pic>
      <p:pic>
        <p:nvPicPr>
          <p:cNvPr id="6" name="Рисунок 5" descr="mainlogo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512" y="188640"/>
            <a:ext cx="3152404" cy="321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МБОУ «Обоянская СОШ№1»</a:t>
            </a:r>
            <a:endParaRPr lang="ru-RU"/>
          </a:p>
        </p:txBody>
      </p:sp>
      <p:pic>
        <p:nvPicPr>
          <p:cNvPr id="4" name="Содержимое 3" descr="shkola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39552" y="1412776"/>
            <a:ext cx="7155694" cy="530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69086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Парк Юных пионеров</a:t>
            </a:r>
            <a:endParaRPr lang="ru-RU"/>
          </a:p>
        </p:txBody>
      </p:sp>
      <p:pic>
        <p:nvPicPr>
          <p:cNvPr id="4" name="Содержимое 3" descr="750_500_fixedwidth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79512" y="2492896"/>
            <a:ext cx="5076565" cy="3744416"/>
          </a:xfrm>
          <a:prstGeom prst="rect">
            <a:avLst/>
          </a:prstGeom>
        </p:spPr>
      </p:pic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80660" y="0"/>
            <a:ext cx="386334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Обоянский Гагарин</a:t>
            </a:r>
            <a:endParaRPr lang="ru-RU"/>
          </a:p>
        </p:txBody>
      </p:sp>
      <p:pic>
        <p:nvPicPr>
          <p:cNvPr id="6" name="Содержимое 5" descr="752_500_fixedwidth.jpg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78291" y="1340768"/>
            <a:ext cx="7905902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экскурсия по  г. Обоянь  от купцов Чебурашкиных до Гагарина Курского края</dc:title>
  <dc:subject/>
  <dc:creator/>
  <cp:keywords/>
  <dc:description/>
  <dc:identifier/>
  <dc:language/>
  <cp:lastModifiedBy>Юлия Леднева</cp:lastModifiedBy>
  <cp:revision>4</cp:revision>
  <dcterms:modified xsi:type="dcterms:W3CDTF">2025-04-07T10:34:04Z</dcterms:modified>
  <cp:category/>
  <cp:contentStatus/>
  <cp:version/>
</cp:coreProperties>
</file>