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3"/>
    <p:sldId id="259" r:id="rId4"/>
    <p:sldId id="260" r:id="rId5"/>
    <p:sldId id="262" r:id="rId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7" name="Изображение 6" descr="IMG_20250212_1746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945" y="590550"/>
            <a:ext cx="4554220" cy="607250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6609715" y="393065"/>
            <a:ext cx="478472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Здравствуйте, меня зовут Беликова Софья Андреевна 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en-US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>
                <a:sym typeface="+mn-ea"/>
              </a:rPr>
              <a:t>Я со своей семьёй живу в городе Салехард, расположенном на полярном круге.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>
                <a:sym typeface="+mn-ea"/>
              </a:rPr>
              <a:t>Мне 10 лет. Я учусь в 4 классе и дополнительно занимаюсь в Центре детского творчества по программе «Творим из шерсти»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>
                <a:sym typeface="+mn-ea"/>
              </a:rPr>
              <a:t>Люблю заниматься творчеством и спортом это приносит мне огромную радость и возможность проявить себя.</a:t>
            </a:r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3" name="Изображение 2" descr="DSC_4974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115" y="1238250"/>
            <a:ext cx="7971790" cy="535114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438275" y="669290"/>
            <a:ext cx="1075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На конкурс « Наследники традиций» я хочу представить свою работу. </a:t>
            </a:r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2" name="Изображение 1" descr="DSC_5010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860" y="2402205"/>
            <a:ext cx="6075680" cy="421830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842135" y="530860"/>
            <a:ext cx="99631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Свою работу я назвала « Дети оленя».</a:t>
            </a:r>
            <a:endParaRPr lang="ru-RU" altLang="en-US"/>
          </a:p>
          <a:p>
            <a:r>
              <a:rPr lang="ru-RU" altLang="en-US"/>
              <a:t>Для создания изделия мне понадобились следующие инструменты и материалы: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Гребеная лента.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Иглы для валяния.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Губка на которой и происходил процесс увалки.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2" name="Изображение 1" descr="DSC_5009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0" y="2981325"/>
            <a:ext cx="5160645" cy="363664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877695" y="63754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1735455" y="371475"/>
            <a:ext cx="101625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Свою работу я назвала «Дети оленя» , потому что олени в жизни ненца играют большую роль это жилище, одежда, транспорт и пища. Ненцы очень скромный народ , они обладают своим внутренним миром, который иногда непонятен жителям современных мегаполисов.</a:t>
            </a:r>
            <a:endParaRPr lang="ru-RU" altLang="en-US"/>
          </a:p>
          <a:p>
            <a:r>
              <a:rPr lang="ru-RU" altLang="en-US"/>
              <a:t>Мне всегда был интересен этот народ, всегда хотелось окунуться на один день в их жизнь, поносить красивую национальную одежду, покататься на оленях и посмотреть как живут в тундре. К моему счастью каждый год в  Салехарде проходит праздник «День оленевода» где я и могу  немного окунуться в их жизнь, посмотреть соревнования по многоборью, гонки на оленях , национальную одежду и побыть в настоящем чуме.</a:t>
            </a:r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1246</Words>
  <Application>WPS Presentation</Application>
  <PresentationFormat>宽屏</PresentationFormat>
  <Paragraphs>19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0" baseType="lpstr">
      <vt:lpstr>Arial</vt:lpstr>
      <vt:lpstr>SimSun</vt:lpstr>
      <vt:lpstr>Wingdings</vt:lpstr>
      <vt:lpstr>Microsoft YaHei</vt:lpstr>
      <vt:lpstr>Arial Unicode MS</vt:lpstr>
      <vt:lpstr>Gear Drives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WPS_1737887621</cp:lastModifiedBy>
  <cp:revision>3</cp:revision>
  <dcterms:created xsi:type="dcterms:W3CDTF">2025-03-20T10:28:00Z</dcterms:created>
  <dcterms:modified xsi:type="dcterms:W3CDTF">2025-04-03T20:03:50Z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1049-12.2.0.20782</vt:lpwstr>
  </property>
  <property fmtid="{D5CDD505-2E9C-101B-9397-08002B2CF9AE}" pid="3" name="ICV">
    <vt:lpwstr>F14AF888D62A476DB4AB409C718E2C8E_12</vt:lpwstr>
  </property>
</Properties>
</file>